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916" autoAdjust="0"/>
    <p:restoredTop sz="94641" autoAdjust="0"/>
  </p:normalViewPr>
  <p:slideViewPr>
    <p:cSldViewPr>
      <p:cViewPr>
        <p:scale>
          <a:sx n="100" d="100"/>
          <a:sy n="100" d="100"/>
        </p:scale>
        <p:origin x="-51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9808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2274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2303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5982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4025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3989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3309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4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3328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88110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193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5250C-8732-441A-A34C-8FA3C1E1EBFD}" type="datetimeFigureOut">
              <a:rPr lang="ko-KR" altLang="en-US" smtClean="0"/>
              <a:t>2013-05-06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A47D8-4CC2-4DEB-AAAC-9F6F2B22E0F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2172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755576" y="6113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PC</a:t>
            </a:r>
            <a:r>
              <a:rPr lang="ko-KR" altLang="en-US" b="1" dirty="0" smtClean="0"/>
              <a:t> 시스템 점검 프로그램 </a:t>
            </a:r>
            <a:r>
              <a:rPr lang="ko-KR" altLang="en-US" b="1" dirty="0" err="1" smtClean="0"/>
              <a:t>메뉴얼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(CPU-Z) #1</a:t>
            </a:r>
            <a:endParaRPr lang="ko-KR" altLang="en-US" b="1" dirty="0"/>
          </a:p>
        </p:txBody>
      </p:sp>
      <p:grpSp>
        <p:nvGrpSpPr>
          <p:cNvPr id="17" name="그룹 16"/>
          <p:cNvGrpSpPr/>
          <p:nvPr/>
        </p:nvGrpSpPr>
        <p:grpSpPr>
          <a:xfrm>
            <a:off x="392359" y="1304371"/>
            <a:ext cx="6267873" cy="458233"/>
            <a:chOff x="392359" y="1304371"/>
            <a:chExt cx="6267873" cy="45823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420" t="14001" r="73654" b="78887"/>
            <a:stretch/>
          </p:blipFill>
          <p:spPr bwMode="auto">
            <a:xfrm>
              <a:off x="392359" y="1304371"/>
              <a:ext cx="2658749" cy="458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직사각형 19"/>
            <p:cNvSpPr/>
            <p:nvPr/>
          </p:nvSpPr>
          <p:spPr>
            <a:xfrm>
              <a:off x="395536" y="1412776"/>
              <a:ext cx="1368152" cy="21602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1" name="직선 연결선 20"/>
            <p:cNvCxnSpPr>
              <a:stCxn id="20" idx="3"/>
            </p:cNvCxnSpPr>
            <p:nvPr/>
          </p:nvCxnSpPr>
          <p:spPr>
            <a:xfrm>
              <a:off x="1763688" y="1520788"/>
              <a:ext cx="1656184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3433498" y="1412776"/>
              <a:ext cx="32267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28600" indent="-228600">
                <a:buAutoNum type="arabicPeriod"/>
              </a:pPr>
              <a:r>
                <a:rPr lang="ko-KR" altLang="en-US" sz="800" dirty="0" smtClean="0"/>
                <a:t>다운로드 받은 파일을 압축 풀고 </a:t>
              </a:r>
              <a:r>
                <a:rPr lang="en-US" altLang="ko-KR" sz="800" dirty="0" smtClean="0"/>
                <a:t>cpuz_x32.exe </a:t>
              </a:r>
              <a:r>
                <a:rPr lang="ko-KR" altLang="en-US" sz="800" dirty="0" smtClean="0"/>
                <a:t>을 실행한다</a:t>
              </a:r>
              <a:r>
                <a:rPr lang="en-US" altLang="ko-KR" sz="800" dirty="0" smtClean="0"/>
                <a:t>.</a:t>
              </a:r>
              <a:r>
                <a:rPr lang="en-US" altLang="ko-KR" sz="800" dirty="0"/>
                <a:t/>
              </a:r>
              <a:br>
                <a:rPr lang="en-US" altLang="ko-KR" sz="800" dirty="0"/>
              </a:br>
              <a:r>
                <a:rPr lang="en-US" altLang="ko-KR" sz="800" dirty="0" smtClean="0"/>
                <a:t>(</a:t>
              </a:r>
              <a:r>
                <a:rPr lang="ko-KR" altLang="en-US" sz="800" dirty="0" smtClean="0"/>
                <a:t>만약 </a:t>
              </a:r>
              <a:r>
                <a:rPr lang="en-US" altLang="ko-KR" sz="800" dirty="0" smtClean="0"/>
                <a:t>PC</a:t>
              </a:r>
              <a:r>
                <a:rPr lang="ko-KR" altLang="en-US" sz="800" dirty="0" smtClean="0"/>
                <a:t>가 </a:t>
              </a:r>
              <a:r>
                <a:rPr lang="en-US" altLang="ko-KR" sz="800" dirty="0" smtClean="0"/>
                <a:t>64bit </a:t>
              </a:r>
              <a:r>
                <a:rPr lang="ko-KR" altLang="en-US" sz="800" dirty="0" smtClean="0"/>
                <a:t>라면 </a:t>
              </a:r>
              <a:r>
                <a:rPr lang="en-US" altLang="ko-KR" sz="800" dirty="0" smtClean="0"/>
                <a:t>cpuz_x64.exe</a:t>
              </a:r>
              <a:r>
                <a:rPr lang="ko-KR" altLang="en-US" sz="800" dirty="0"/>
                <a:t> </a:t>
              </a:r>
              <a:r>
                <a:rPr lang="ko-KR" altLang="en-US" sz="800" dirty="0" smtClean="0"/>
                <a:t>실행</a:t>
              </a:r>
              <a:r>
                <a:rPr lang="en-US" altLang="ko-KR" sz="800" smtClean="0"/>
                <a:t>)</a:t>
              </a:r>
              <a:endParaRPr lang="en-US" altLang="ko-KR" sz="800" dirty="0"/>
            </a:p>
          </p:txBody>
        </p:sp>
      </p:grpSp>
      <p:grpSp>
        <p:nvGrpSpPr>
          <p:cNvPr id="18" name="그룹 17"/>
          <p:cNvGrpSpPr/>
          <p:nvPr/>
        </p:nvGrpSpPr>
        <p:grpSpPr>
          <a:xfrm>
            <a:off x="392359" y="2400543"/>
            <a:ext cx="6172454" cy="3493665"/>
            <a:chOff x="392359" y="2292821"/>
            <a:chExt cx="6172454" cy="3493665"/>
          </a:xfrm>
        </p:grpSpPr>
        <p:grpSp>
          <p:nvGrpSpPr>
            <p:cNvPr id="15" name="그룹 14"/>
            <p:cNvGrpSpPr/>
            <p:nvPr/>
          </p:nvGrpSpPr>
          <p:grpSpPr>
            <a:xfrm>
              <a:off x="995010" y="2589534"/>
              <a:ext cx="5569803" cy="3196952"/>
              <a:chOff x="1728976" y="1873399"/>
              <a:chExt cx="5569803" cy="3196952"/>
            </a:xfrm>
          </p:grpSpPr>
          <p:pic>
            <p:nvPicPr>
              <p:cNvPr id="1029" name="Picture 5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50000"/>
              <a:stretch/>
            </p:blipFill>
            <p:spPr bwMode="auto">
              <a:xfrm>
                <a:off x="3781627" y="1873399"/>
                <a:ext cx="3517152" cy="13681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030" name="Picture 6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276" t="26659" b="12084"/>
              <a:stretch/>
            </p:blipFill>
            <p:spPr bwMode="auto">
              <a:xfrm>
                <a:off x="1728976" y="3059435"/>
                <a:ext cx="3535944" cy="20109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직사각형 31"/>
              <p:cNvSpPr/>
              <p:nvPr/>
            </p:nvSpPr>
            <p:spPr>
              <a:xfrm>
                <a:off x="5517629" y="2689870"/>
                <a:ext cx="854571" cy="2160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4" name="꺾인 연결선 13"/>
              <p:cNvCxnSpPr>
                <a:stCxn id="32" idx="2"/>
              </p:cNvCxnSpPr>
              <p:nvPr/>
            </p:nvCxnSpPr>
            <p:spPr>
              <a:xfrm rot="5400000">
                <a:off x="3881638" y="2805883"/>
                <a:ext cx="1963266" cy="2163288"/>
              </a:xfrm>
              <a:prstGeom prst="bentConnector2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35" name="직사각형 34"/>
              <p:cNvSpPr/>
              <p:nvPr/>
            </p:nvSpPr>
            <p:spPr>
              <a:xfrm>
                <a:off x="2925341" y="4761148"/>
                <a:ext cx="854571" cy="216024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92359" y="2292821"/>
              <a:ext cx="5660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800" dirty="0"/>
                <a:t>32bit </a:t>
              </a:r>
              <a:r>
                <a:rPr lang="ko-KR" altLang="en-US" sz="800" dirty="0"/>
                <a:t>인지 </a:t>
              </a:r>
              <a:r>
                <a:rPr lang="en-US" altLang="ko-KR" sz="800" dirty="0"/>
                <a:t>64bit </a:t>
              </a:r>
              <a:r>
                <a:rPr lang="ko-KR" altLang="en-US" sz="800" dirty="0"/>
                <a:t>인지 확인 방법은 </a:t>
              </a:r>
              <a:r>
                <a:rPr lang="ko-KR" altLang="en-US" sz="800" b="1" dirty="0"/>
                <a:t>제어판 </a:t>
              </a:r>
              <a:r>
                <a:rPr lang="ko-KR" altLang="en-US" sz="800" dirty="0"/>
                <a:t>→</a:t>
              </a:r>
              <a:r>
                <a:rPr lang="ko-KR" altLang="en-US" sz="800" b="1" dirty="0"/>
                <a:t> 보기 기준</a:t>
              </a:r>
              <a:r>
                <a:rPr lang="en-US" altLang="ko-KR" sz="800" b="1" dirty="0"/>
                <a:t>:</a:t>
              </a:r>
              <a:r>
                <a:rPr lang="ko-KR" altLang="en-US" sz="800" b="1" dirty="0"/>
                <a:t>작은 아이콘 </a:t>
              </a:r>
              <a:r>
                <a:rPr lang="ko-KR" altLang="en-US" sz="800" dirty="0"/>
                <a:t>→</a:t>
              </a:r>
              <a:r>
                <a:rPr lang="ko-KR" altLang="en-US" sz="800" b="1" dirty="0"/>
                <a:t> 시스템</a:t>
              </a:r>
              <a:r>
                <a:rPr lang="ko-KR" altLang="en-US" sz="800" dirty="0"/>
                <a:t> 화면에서 시스템 종류를 확인하면 된다</a:t>
              </a:r>
              <a:r>
                <a:rPr lang="en-US" altLang="ko-KR" sz="800" dirty="0"/>
                <a:t>.)</a:t>
              </a:r>
              <a:endParaRPr lang="ko-KR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864862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755576" y="611396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/>
              <a:t>PC</a:t>
            </a:r>
            <a:r>
              <a:rPr lang="ko-KR" altLang="en-US" b="1" dirty="0" smtClean="0"/>
              <a:t> 시스템 점검 프로그램 </a:t>
            </a:r>
            <a:r>
              <a:rPr lang="ko-KR" altLang="en-US" b="1" dirty="0" err="1" smtClean="0"/>
              <a:t>메뉴얼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(CPU-Z) #2</a:t>
            </a:r>
            <a:endParaRPr lang="ko-KR" altLang="en-US" b="1" dirty="0"/>
          </a:p>
        </p:txBody>
      </p:sp>
      <p:grpSp>
        <p:nvGrpSpPr>
          <p:cNvPr id="19" name="그룹 18"/>
          <p:cNvGrpSpPr/>
          <p:nvPr/>
        </p:nvGrpSpPr>
        <p:grpSpPr>
          <a:xfrm>
            <a:off x="351624" y="1412776"/>
            <a:ext cx="6452624" cy="2759275"/>
            <a:chOff x="495640" y="3933056"/>
            <a:chExt cx="6452624" cy="2759275"/>
          </a:xfrm>
        </p:grpSpPr>
        <p:pic>
          <p:nvPicPr>
            <p:cNvPr id="22" name="그림 2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5640" y="3933056"/>
              <a:ext cx="2792681" cy="2759275"/>
            </a:xfrm>
            <a:prstGeom prst="rect">
              <a:avLst/>
            </a:prstGeom>
          </p:spPr>
        </p:pic>
        <p:sp>
          <p:nvSpPr>
            <p:cNvPr id="23" name="직사각형 22"/>
            <p:cNvSpPr/>
            <p:nvPr/>
          </p:nvSpPr>
          <p:spPr>
            <a:xfrm>
              <a:off x="2411760" y="4112444"/>
              <a:ext cx="684076" cy="21602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24" name="직선 연결선 23"/>
            <p:cNvCxnSpPr>
              <a:stCxn id="23" idx="3"/>
            </p:cNvCxnSpPr>
            <p:nvPr/>
          </p:nvCxnSpPr>
          <p:spPr>
            <a:xfrm flipV="1">
              <a:off x="3095836" y="4220166"/>
              <a:ext cx="539688" cy="29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3635524" y="4108194"/>
              <a:ext cx="33127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2. CPU-Z </a:t>
              </a:r>
              <a:r>
                <a:rPr lang="ko-KR" altLang="en-US" sz="800" dirty="0" smtClean="0"/>
                <a:t>프로그램 실행화면의 </a:t>
              </a:r>
              <a:r>
                <a:rPr lang="en-US" altLang="ko-KR" sz="800" dirty="0" smtClean="0"/>
                <a:t>About </a:t>
              </a:r>
              <a:r>
                <a:rPr lang="ko-KR" altLang="en-US" sz="800" dirty="0" smtClean="0"/>
                <a:t>탭을 클릭한다</a:t>
              </a:r>
              <a:r>
                <a:rPr lang="en-US" altLang="ko-KR" sz="800" dirty="0" smtClean="0"/>
                <a:t>.</a:t>
              </a:r>
              <a:endParaRPr lang="ko-KR" altLang="en-US" sz="800" dirty="0"/>
            </a:p>
          </p:txBody>
        </p:sp>
        <p:sp>
          <p:nvSpPr>
            <p:cNvPr id="26" name="직사각형 25"/>
            <p:cNvSpPr/>
            <p:nvPr/>
          </p:nvSpPr>
          <p:spPr>
            <a:xfrm>
              <a:off x="762276" y="5949726"/>
              <a:ext cx="1217436" cy="21544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30" name="직선 연결선 29"/>
            <p:cNvCxnSpPr>
              <a:stCxn id="26" idx="3"/>
            </p:cNvCxnSpPr>
            <p:nvPr/>
          </p:nvCxnSpPr>
          <p:spPr>
            <a:xfrm>
              <a:off x="1979712" y="6057448"/>
              <a:ext cx="1440160" cy="0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3420113" y="5961922"/>
              <a:ext cx="316811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800" dirty="0" smtClean="0"/>
                <a:t>3. Save Report (.TXT) </a:t>
              </a:r>
              <a:r>
                <a:rPr lang="ko-KR" altLang="en-US" sz="800" dirty="0" smtClean="0"/>
                <a:t>를 클릭하고 결</a:t>
              </a:r>
              <a:r>
                <a:rPr lang="ko-KR" altLang="en-US" sz="800" dirty="0"/>
                <a:t>과 </a:t>
              </a:r>
              <a:r>
                <a:rPr lang="ko-KR" altLang="en-US" sz="800" dirty="0" smtClean="0"/>
                <a:t>파일을 저장한다</a:t>
              </a:r>
              <a:r>
                <a:rPr lang="en-US" altLang="ko-KR" sz="800" dirty="0" smtClean="0"/>
                <a:t>.</a:t>
              </a:r>
              <a:endParaRPr lang="ko-KR" altLang="en-US" sz="800" dirty="0"/>
            </a:p>
          </p:txBody>
        </p:sp>
      </p:grpSp>
    </p:spTree>
    <p:extLst>
      <p:ext uri="{BB962C8B-B14F-4D97-AF65-F5344CB8AC3E}">
        <p14:creationId xmlns:p14="http://schemas.microsoft.com/office/powerpoint/2010/main" val="2084951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72</Words>
  <Application>Microsoft Office PowerPoint</Application>
  <PresentationFormat>화면 슬라이드 쇼(4:3)</PresentationFormat>
  <Paragraphs>6</Paragraphs>
  <Slides>2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3" baseType="lpstr"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MJ-developer</dc:creator>
  <cp:lastModifiedBy>Win7-1</cp:lastModifiedBy>
  <cp:revision>9</cp:revision>
  <dcterms:created xsi:type="dcterms:W3CDTF">2013-05-03T06:31:20Z</dcterms:created>
  <dcterms:modified xsi:type="dcterms:W3CDTF">2013-05-06T11:42:23Z</dcterms:modified>
</cp:coreProperties>
</file>